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Grid="0" snapToObjects="1">
      <p:cViewPr varScale="1">
        <p:scale>
          <a:sx n="90" d="100"/>
          <a:sy n="90" d="100"/>
        </p:scale>
        <p:origin x="-87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76F94F5-FA2F-7E4E-96BC-82F40E1615E6}" type="datetimeFigureOut">
              <a:rPr lang="en-US" smtClean="0"/>
              <a:pPr/>
              <a:t>11/15/11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0E2659B-B768-E449-8E4C-4AC0DC1603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6F94F5-FA2F-7E4E-96BC-82F40E1615E6}" type="datetimeFigureOut">
              <a:rPr lang="en-US" smtClean="0"/>
              <a:pPr/>
              <a:t>11/15/11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2659B-B768-E449-8E4C-4AC0DC1603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76F94F5-FA2F-7E4E-96BC-82F40E1615E6}" type="datetimeFigureOut">
              <a:rPr lang="en-US" smtClean="0"/>
              <a:pPr/>
              <a:t>11/15/11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0E2659B-B768-E449-8E4C-4AC0DC1603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6F94F5-FA2F-7E4E-96BC-82F40E1615E6}" type="datetimeFigureOut">
              <a:rPr lang="en-US" smtClean="0"/>
              <a:pPr/>
              <a:t>11/15/11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0E2659B-B768-E449-8E4C-4AC0DC16038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76F94F5-FA2F-7E4E-96BC-82F40E1615E6}" type="datetimeFigureOut">
              <a:rPr lang="en-US" smtClean="0"/>
              <a:pPr/>
              <a:t>11/15/11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0E2659B-B768-E449-8E4C-4AC0DC16038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76F94F5-FA2F-7E4E-96BC-82F40E1615E6}" type="datetimeFigureOut">
              <a:rPr lang="en-US" smtClean="0"/>
              <a:pPr/>
              <a:t>11/15/11</a:t>
            </a:fld>
            <a:endParaRPr lang="en-US"/>
          </a:p>
        </p:txBody>
      </p:sp>
      <p:sp>
        <p:nvSpPr>
          <p:cNvPr id="10" name="Slide Number Placeholder 9"/>
          <p:cNvSpPr>
            <a:spLocks noGrp="1"/>
          </p:cNvSpPr>
          <p:nvPr>
            <p:ph type="sldNum" sz="quarter" idx="16"/>
          </p:nvPr>
        </p:nvSpPr>
        <p:spPr/>
        <p:txBody>
          <a:bodyPr rtlCol="0"/>
          <a:lstStyle/>
          <a:p>
            <a:fld id="{C0E2659B-B768-E449-8E4C-4AC0DC16038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76F94F5-FA2F-7E4E-96BC-82F40E1615E6}" type="datetimeFigureOut">
              <a:rPr lang="en-US" smtClean="0"/>
              <a:pPr/>
              <a:t>11/15/11</a:t>
            </a:fld>
            <a:endParaRPr lang="en-US"/>
          </a:p>
        </p:txBody>
      </p:sp>
      <p:sp>
        <p:nvSpPr>
          <p:cNvPr id="12" name="Slide Number Placeholder 11"/>
          <p:cNvSpPr>
            <a:spLocks noGrp="1"/>
          </p:cNvSpPr>
          <p:nvPr>
            <p:ph type="sldNum" sz="quarter" idx="16"/>
          </p:nvPr>
        </p:nvSpPr>
        <p:spPr/>
        <p:txBody>
          <a:bodyPr rtlCol="0"/>
          <a:lstStyle/>
          <a:p>
            <a:fld id="{C0E2659B-B768-E449-8E4C-4AC0DC16038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6F94F5-FA2F-7E4E-96BC-82F40E1615E6}" type="datetimeFigureOut">
              <a:rPr lang="en-US" smtClean="0"/>
              <a:pPr/>
              <a:t>11/15/11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0E2659B-B768-E449-8E4C-4AC0DC1603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F94F5-FA2F-7E4E-96BC-82F40E1615E6}" type="datetimeFigureOut">
              <a:rPr lang="en-US" smtClean="0"/>
              <a:pPr/>
              <a:t>11/15/11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0E2659B-B768-E449-8E4C-4AC0DC1603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76F94F5-FA2F-7E4E-96BC-82F40E1615E6}" type="datetimeFigureOut">
              <a:rPr lang="en-US" smtClean="0"/>
              <a:pPr/>
              <a:t>11/15/11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0E2659B-B768-E449-8E4C-4AC0DC16038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76F94F5-FA2F-7E4E-96BC-82F40E1615E6}" type="datetimeFigureOut">
              <a:rPr lang="en-US" smtClean="0"/>
              <a:pPr/>
              <a:t>11/15/11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0E2659B-B768-E449-8E4C-4AC0DC16038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76F94F5-FA2F-7E4E-96BC-82F40E1615E6}" type="datetimeFigureOut">
              <a:rPr lang="en-US" smtClean="0"/>
              <a:pPr/>
              <a:t>11/15/11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0E2659B-B768-E449-8E4C-4AC0DC1603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Fictional Regret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Fictional Regret</a:t>
            </a:r>
            <a:endParaRPr lang="en-US" dirty="0"/>
          </a:p>
        </p:txBody>
      </p:sp>
      <p:sp>
        <p:nvSpPr>
          <p:cNvPr id="3" name="Content Placeholder 2"/>
          <p:cNvSpPr>
            <a:spLocks noGrp="1"/>
          </p:cNvSpPr>
          <p:nvPr>
            <p:ph sz="quarter" idx="1"/>
          </p:nvPr>
        </p:nvSpPr>
        <p:spPr/>
        <p:txBody>
          <a:bodyPr/>
          <a:lstStyle/>
          <a:p>
            <a:pPr>
              <a:buNone/>
            </a:pPr>
            <a:endParaRPr lang="en-US" dirty="0" smtClean="0"/>
          </a:p>
          <a:p>
            <a:pPr lvl="0">
              <a:buNone/>
            </a:pPr>
            <a:r>
              <a:rPr lang="en-US" dirty="0" smtClean="0"/>
              <a:t>	</a:t>
            </a:r>
            <a:r>
              <a:rPr lang="en-US" dirty="0"/>
              <a:t>Continue the action and dialog.  Let it play out in detail.  Write it in slow motion.  Include facial expressions, gestures, body language.  Refer to the setting whenever possible. </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Fictional Regret</a:t>
            </a:r>
            <a:endParaRPr lang="en-US" dirty="0"/>
          </a:p>
        </p:txBody>
      </p:sp>
      <p:sp>
        <p:nvSpPr>
          <p:cNvPr id="3" name="Content Placeholder 2"/>
          <p:cNvSpPr>
            <a:spLocks noGrp="1"/>
          </p:cNvSpPr>
          <p:nvPr>
            <p:ph sz="quarter" idx="1"/>
          </p:nvPr>
        </p:nvSpPr>
        <p:spPr/>
        <p:txBody>
          <a:bodyPr/>
          <a:lstStyle/>
          <a:p>
            <a:pPr lvl="0">
              <a:buNone/>
            </a:pPr>
            <a:r>
              <a:rPr lang="en-US" dirty="0"/>
              <a:t>	</a:t>
            </a:r>
            <a:r>
              <a:rPr lang="en-US" dirty="0" smtClean="0"/>
              <a:t>After </a:t>
            </a:r>
            <a:r>
              <a:rPr lang="en-US" dirty="0"/>
              <a:t>you have written everything you can recall, write one more paragraph describing the setting.  Maybe something has changed in the setting.  Maybe something has happened to the important object.  End with an image that feels reflective and shows how the character has been changed by this event.</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Fictional Regret</a:t>
            </a:r>
            <a:endParaRPr lang="en-US" dirty="0"/>
          </a:p>
        </p:txBody>
      </p:sp>
      <p:sp>
        <p:nvSpPr>
          <p:cNvPr id="3" name="Content Placeholder 2"/>
          <p:cNvSpPr>
            <a:spLocks noGrp="1"/>
          </p:cNvSpPr>
          <p:nvPr>
            <p:ph sz="quarter" idx="1"/>
          </p:nvPr>
        </p:nvSpPr>
        <p:spPr/>
        <p:txBody>
          <a:bodyPr/>
          <a:lstStyle/>
          <a:p>
            <a:pPr lvl="0" algn="ctr">
              <a:buNone/>
            </a:pPr>
            <a:endParaRPr lang="en-US" dirty="0" smtClean="0"/>
          </a:p>
          <a:p>
            <a:pPr lvl="0" algn="ctr">
              <a:buNone/>
            </a:pPr>
            <a:r>
              <a:rPr lang="en-US" dirty="0" smtClean="0"/>
              <a:t>Write </a:t>
            </a:r>
            <a:r>
              <a:rPr lang="en-US" dirty="0"/>
              <a:t>a confession or apology</a:t>
            </a:r>
            <a:r>
              <a:rPr lang="en-US" dirty="0" smtClean="0"/>
              <a:t> </a:t>
            </a:r>
          </a:p>
          <a:p>
            <a:pPr lvl="0" algn="ctr">
              <a:buNone/>
            </a:pPr>
            <a:r>
              <a:rPr lang="en-US" dirty="0" smtClean="0"/>
              <a:t>for </a:t>
            </a:r>
            <a:r>
              <a:rPr lang="en-US" dirty="0"/>
              <a:t>something </a:t>
            </a:r>
            <a:r>
              <a:rPr lang="en-US" dirty="0" smtClean="0"/>
              <a:t>you regret </a:t>
            </a:r>
            <a:r>
              <a:rPr lang="en-US" dirty="0"/>
              <a:t>doing,</a:t>
            </a:r>
            <a:r>
              <a:rPr lang="en-US" dirty="0" smtClean="0"/>
              <a:t> </a:t>
            </a:r>
          </a:p>
          <a:p>
            <a:pPr lvl="0" algn="ctr">
              <a:buNone/>
            </a:pPr>
            <a:r>
              <a:rPr lang="en-US" dirty="0" smtClean="0"/>
              <a:t>saying</a:t>
            </a:r>
            <a:r>
              <a:rPr lang="en-US" dirty="0"/>
              <a:t>, or feeling.</a:t>
            </a:r>
          </a:p>
          <a:p>
            <a:pPr algn="ct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Fictional Regret</a:t>
            </a:r>
            <a:endParaRPr lang="en-US" dirty="0"/>
          </a:p>
        </p:txBody>
      </p:sp>
      <p:sp>
        <p:nvSpPr>
          <p:cNvPr id="3" name="Content Placeholder 2"/>
          <p:cNvSpPr>
            <a:spLocks noGrp="1"/>
          </p:cNvSpPr>
          <p:nvPr>
            <p:ph sz="quarter" idx="1"/>
          </p:nvPr>
        </p:nvSpPr>
        <p:spPr/>
        <p:txBody>
          <a:bodyPr/>
          <a:lstStyle/>
          <a:p>
            <a:pPr lvl="0">
              <a:buNone/>
            </a:pPr>
            <a:r>
              <a:rPr lang="en-US" dirty="0" smtClean="0"/>
              <a:t>	</a:t>
            </a:r>
          </a:p>
          <a:p>
            <a:pPr lvl="0">
              <a:buNone/>
            </a:pPr>
            <a:r>
              <a:rPr lang="en-US" dirty="0"/>
              <a:t>	</a:t>
            </a:r>
            <a:r>
              <a:rPr lang="en-US" dirty="0" smtClean="0"/>
              <a:t>Now</a:t>
            </a:r>
            <a:r>
              <a:rPr lang="en-US" dirty="0"/>
              <a:t>, try to recall the scene in which you did the thing you regret.  Imagine that you are not the person who did this thing.  Imagine that it happened to someone else.  You are going to write about this event in the third person.</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Fictional Regret</a:t>
            </a:r>
            <a:endParaRPr lang="en-US" dirty="0"/>
          </a:p>
        </p:txBody>
      </p:sp>
      <p:sp>
        <p:nvSpPr>
          <p:cNvPr id="3" name="Content Placeholder 2"/>
          <p:cNvSpPr>
            <a:spLocks noGrp="1"/>
          </p:cNvSpPr>
          <p:nvPr>
            <p:ph sz="quarter" idx="1"/>
          </p:nvPr>
        </p:nvSpPr>
        <p:spPr/>
        <p:txBody>
          <a:bodyPr/>
          <a:lstStyle/>
          <a:p>
            <a:pPr lvl="0">
              <a:buNone/>
            </a:pPr>
            <a:endParaRPr lang="en-US" dirty="0" smtClean="0"/>
          </a:p>
          <a:p>
            <a:pPr lvl="0">
              <a:buNone/>
            </a:pPr>
            <a:r>
              <a:rPr lang="en-US" dirty="0"/>
              <a:t>	</a:t>
            </a:r>
            <a:r>
              <a:rPr lang="en-US" dirty="0" smtClean="0"/>
              <a:t>Write </a:t>
            </a:r>
            <a:r>
              <a:rPr lang="en-US" dirty="0"/>
              <a:t>one paragraph describing the time and place where it happened.  Include sounds, smells, and images.  Be sure to describe in detail at least one object that you will mention again later.</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Fictional Regret</a:t>
            </a:r>
            <a:endParaRPr lang="en-US" dirty="0"/>
          </a:p>
        </p:txBody>
      </p:sp>
      <p:sp>
        <p:nvSpPr>
          <p:cNvPr id="3" name="Content Placeholder 2"/>
          <p:cNvSpPr>
            <a:spLocks noGrp="1"/>
          </p:cNvSpPr>
          <p:nvPr>
            <p:ph sz="quarter" idx="1"/>
          </p:nvPr>
        </p:nvSpPr>
        <p:spPr/>
        <p:txBody>
          <a:bodyPr/>
          <a:lstStyle/>
          <a:p>
            <a:pPr lvl="0">
              <a:buNone/>
            </a:pPr>
            <a:r>
              <a:rPr lang="en-US" dirty="0" smtClean="0"/>
              <a:t>	Describe </a:t>
            </a:r>
            <a:r>
              <a:rPr lang="en-US" dirty="0"/>
              <a:t>yourself in the third person as you appeared in the setting you described above.  Write one full paragraph.  Include relevant background information, physical details, habits, and whatever else will help the reader sympathize with this character.</a:t>
            </a:r>
          </a:p>
          <a:p>
            <a:pPr>
              <a:buNone/>
            </a:pPr>
            <a:r>
              <a:rPr lang="en-US" dirty="0"/>
              <a:t> </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Fictional Regret</a:t>
            </a:r>
            <a:endParaRPr lang="en-US" dirty="0"/>
          </a:p>
        </p:txBody>
      </p:sp>
      <p:sp>
        <p:nvSpPr>
          <p:cNvPr id="3" name="Content Placeholder 2"/>
          <p:cNvSpPr>
            <a:spLocks noGrp="1"/>
          </p:cNvSpPr>
          <p:nvPr>
            <p:ph sz="quarter" idx="1"/>
          </p:nvPr>
        </p:nvSpPr>
        <p:spPr/>
        <p:txBody>
          <a:bodyPr/>
          <a:lstStyle/>
          <a:p>
            <a:pPr lvl="0">
              <a:buNone/>
            </a:pPr>
            <a:endParaRPr lang="en-US" dirty="0" smtClean="0"/>
          </a:p>
          <a:p>
            <a:pPr lvl="0">
              <a:buNone/>
            </a:pPr>
            <a:r>
              <a:rPr lang="en-US" dirty="0"/>
              <a:t>	</a:t>
            </a:r>
            <a:r>
              <a:rPr lang="en-US" dirty="0" smtClean="0"/>
              <a:t>Write </a:t>
            </a:r>
            <a:r>
              <a:rPr lang="en-US" dirty="0"/>
              <a:t>a few more sentences describing the setting.  Consider allowing the character to interact with the important object you described earlier.</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Fictional Regret</a:t>
            </a:r>
            <a:endParaRPr lang="en-US" dirty="0"/>
          </a:p>
        </p:txBody>
      </p:sp>
      <p:sp>
        <p:nvSpPr>
          <p:cNvPr id="3" name="Content Placeholder 2"/>
          <p:cNvSpPr>
            <a:spLocks noGrp="1"/>
          </p:cNvSpPr>
          <p:nvPr>
            <p:ph sz="quarter" idx="1"/>
          </p:nvPr>
        </p:nvSpPr>
        <p:spPr/>
        <p:txBody>
          <a:bodyPr/>
          <a:lstStyle/>
          <a:p>
            <a:pPr>
              <a:buNone/>
            </a:pPr>
            <a:endParaRPr lang="en-US" dirty="0" smtClean="0"/>
          </a:p>
          <a:p>
            <a:pPr lvl="0">
              <a:buNone/>
            </a:pPr>
            <a:r>
              <a:rPr lang="en-US" dirty="0" smtClean="0"/>
              <a:t>	Now </a:t>
            </a:r>
            <a:r>
              <a:rPr lang="en-US" dirty="0"/>
              <a:t>describe another character.  This person may be present in the scene or not, but he or she is going to be affected by the action that’s about to take place.</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Fictional Regret</a:t>
            </a:r>
            <a:endParaRPr lang="en-US" dirty="0"/>
          </a:p>
        </p:txBody>
      </p:sp>
      <p:sp>
        <p:nvSpPr>
          <p:cNvPr id="3" name="Content Placeholder 2"/>
          <p:cNvSpPr>
            <a:spLocks noGrp="1"/>
          </p:cNvSpPr>
          <p:nvPr>
            <p:ph sz="quarter" idx="1"/>
          </p:nvPr>
        </p:nvSpPr>
        <p:spPr/>
        <p:txBody>
          <a:bodyPr/>
          <a:lstStyle/>
          <a:p>
            <a:pPr lvl="0">
              <a:buNone/>
            </a:pPr>
            <a:endParaRPr lang="en-US" dirty="0" smtClean="0"/>
          </a:p>
          <a:p>
            <a:pPr lvl="0">
              <a:buNone/>
            </a:pPr>
            <a:r>
              <a:rPr lang="en-US" dirty="0"/>
              <a:t>	</a:t>
            </a:r>
            <a:r>
              <a:rPr lang="en-US" dirty="0" smtClean="0"/>
              <a:t>Start describing </a:t>
            </a:r>
            <a:r>
              <a:rPr lang="en-US" dirty="0"/>
              <a:t>what happened.  Include dialog and action, and don’t forget to tell us what the main character is thinking.</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Fictional Regret</a:t>
            </a:r>
            <a:endParaRPr lang="en-US" dirty="0"/>
          </a:p>
        </p:txBody>
      </p:sp>
      <p:sp>
        <p:nvSpPr>
          <p:cNvPr id="3" name="Content Placeholder 2"/>
          <p:cNvSpPr>
            <a:spLocks noGrp="1"/>
          </p:cNvSpPr>
          <p:nvPr>
            <p:ph sz="quarter" idx="1"/>
          </p:nvPr>
        </p:nvSpPr>
        <p:spPr/>
        <p:txBody>
          <a:bodyPr/>
          <a:lstStyle/>
          <a:p>
            <a:pPr lvl="0">
              <a:buNone/>
            </a:pPr>
            <a:endParaRPr lang="en-US" dirty="0" smtClean="0"/>
          </a:p>
          <a:p>
            <a:pPr lvl="0">
              <a:buNone/>
            </a:pPr>
            <a:r>
              <a:rPr lang="en-US" dirty="0"/>
              <a:t>	</a:t>
            </a:r>
            <a:r>
              <a:rPr lang="en-US" dirty="0" smtClean="0"/>
              <a:t>Interrupt </a:t>
            </a:r>
            <a:r>
              <a:rPr lang="en-US" dirty="0"/>
              <a:t>the action to include more setting description.  Mention the important object again.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11</TotalTime>
  <Words>361</Words>
  <Application>Microsoft Macintosh PowerPoint</Application>
  <PresentationFormat>On-screen Show (4:3)</PresentationFormat>
  <Paragraphs>32</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Median</vt:lpstr>
      <vt:lpstr>Fictional Regret</vt:lpstr>
      <vt:lpstr>Fictional Regret</vt:lpstr>
      <vt:lpstr>Fictional Regret</vt:lpstr>
      <vt:lpstr>Fictional Regret</vt:lpstr>
      <vt:lpstr>Fictional Regret</vt:lpstr>
      <vt:lpstr>Fictional Regret</vt:lpstr>
      <vt:lpstr>Fictional Regret</vt:lpstr>
      <vt:lpstr>Fictional Regret</vt:lpstr>
      <vt:lpstr>Fictional Regret</vt:lpstr>
      <vt:lpstr>Fictional Regret</vt:lpstr>
      <vt:lpstr>Fictional Regret</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Fictional Regret</dc:title>
  <dc:creator>Mark S. Maxwell</dc:creator>
  <cp:lastModifiedBy>Mark S. Maxwell</cp:lastModifiedBy>
  <cp:revision>2</cp:revision>
  <dcterms:created xsi:type="dcterms:W3CDTF">2011-11-15T14:09:53Z</dcterms:created>
  <dcterms:modified xsi:type="dcterms:W3CDTF">2011-11-15T14:10:56Z</dcterms:modified>
</cp:coreProperties>
</file>